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3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136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8474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50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0166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396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5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5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9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4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5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8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1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0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3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xLoK5rOl8Qk&amp;t=95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7972-324F-4CE4-AC37-F7CE0D711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884" y="693175"/>
            <a:ext cx="7489448" cy="181405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Looking after your families well-being 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061D-A40B-4C9B-BB2A-A252B47EE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587" y="4055806"/>
            <a:ext cx="7784416" cy="109192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47272-774D-4F15-AB7C-E02C8667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00" y="2802194"/>
            <a:ext cx="4989929" cy="372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41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C60A-6622-4936-9F52-F02B552E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siblings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7F2B46-28F5-4CB5-AD28-547143A97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709" y="1950851"/>
            <a:ext cx="6709666" cy="377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9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F59E-7C97-4998-BD82-E5318E0D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concerns?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14E3-F2FA-4296-9A49-38F586EB8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speak to school either through your class teacher or the Inclusion team who can help to get your child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84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7972-324F-4CE4-AC37-F7CE0D711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81" y="442452"/>
            <a:ext cx="8406580" cy="1222064"/>
          </a:xfrm>
        </p:spPr>
        <p:txBody>
          <a:bodyPr/>
          <a:lstStyle/>
          <a:p>
            <a:r>
              <a:rPr lang="en-US" dirty="0"/>
              <a:t>Looking after yourself </a:t>
            </a:r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36F2ACD-4F1F-43AD-8156-02C7D1026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921" y="2207945"/>
            <a:ext cx="6703640" cy="42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EA5B-B792-4F41-9C32-DDF24F19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1" y="738908"/>
            <a:ext cx="9265743" cy="1114339"/>
          </a:xfrm>
        </p:spPr>
        <p:txBody>
          <a:bodyPr/>
          <a:lstStyle/>
          <a:p>
            <a:r>
              <a:rPr lang="en-US" dirty="0"/>
              <a:t>What do you do to de-stress?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9C44A2-B490-43BC-B127-069764CD2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21" y="1625600"/>
            <a:ext cx="4932203" cy="2694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A861E-A12A-4B88-84DE-CC1FBE69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32" y="1853247"/>
            <a:ext cx="3499407" cy="1969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213FA-DAF5-4172-9238-B7E258EE9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532" y="4103379"/>
            <a:ext cx="3940278" cy="2206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8E3E0-ED43-4C03-8A86-A6EFBF357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924" y="4645891"/>
            <a:ext cx="1106783" cy="16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2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1140-B7A2-4A5E-A4EC-FC2F18B9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your well-being ideas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D9114F-C8C6-4528-B047-FCD860C33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012" y="1853248"/>
            <a:ext cx="5730737" cy="1237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846FC-499F-48C0-9216-6F160B0F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13" y="3617793"/>
            <a:ext cx="5730737" cy="2773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810ED-436D-4693-861F-C6677422F758}"/>
              </a:ext>
            </a:extLst>
          </p:cNvPr>
          <p:cNvSpPr txBox="1"/>
          <p:nvPr/>
        </p:nvSpPr>
        <p:spPr>
          <a:xfrm>
            <a:off x="7407564" y="3240207"/>
            <a:ext cx="3731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 well-being app</a:t>
            </a:r>
          </a:p>
          <a:p>
            <a:endParaRPr lang="en-US" dirty="0"/>
          </a:p>
          <a:p>
            <a:r>
              <a:rPr lang="en-US" dirty="0"/>
              <a:t>Listen to a mindfulness podcast</a:t>
            </a:r>
          </a:p>
          <a:p>
            <a:endParaRPr lang="en-US" dirty="0"/>
          </a:p>
          <a:p>
            <a:r>
              <a:rPr lang="en-US" dirty="0"/>
              <a:t>Details are in the handout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1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F4C3-6651-4A07-8256-E612D5E7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help is available?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1628A-4BE3-4ADF-B83C-0B1ECF862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017229"/>
            <a:ext cx="7798607" cy="4023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021CC7-E98D-410A-AD89-8520593F245B}"/>
              </a:ext>
            </a:extLst>
          </p:cNvPr>
          <p:cNvSpPr txBox="1"/>
          <p:nvPr/>
        </p:nvSpPr>
        <p:spPr>
          <a:xfrm>
            <a:off x="9033164" y="3429000"/>
            <a:ext cx="230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Talk to the Inclusion team</a:t>
            </a:r>
          </a:p>
          <a:p>
            <a:endParaRPr lang="en-US" dirty="0"/>
          </a:p>
          <a:p>
            <a:r>
              <a:rPr lang="en-US" dirty="0"/>
              <a:t>Chat to your GP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59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0E5A-C0F7-4BCD-B78D-AE7925CA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children’s well-being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AD252E-6FD6-47BE-8E41-3EBBF74DF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709" y="1588655"/>
            <a:ext cx="7810547" cy="49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0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B773-1476-41BD-9C72-DAC7D119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Happiness boxes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C330A9-7D75-4836-9787-65FBA67DE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618" y="2117379"/>
            <a:ext cx="4883587" cy="365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D2289-9FF2-4EB6-B442-0049D0418261}"/>
              </a:ext>
            </a:extLst>
          </p:cNvPr>
          <p:cNvSpPr txBox="1"/>
          <p:nvPr/>
        </p:nvSpPr>
        <p:spPr>
          <a:xfrm>
            <a:off x="7924800" y="3214147"/>
            <a:ext cx="26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Details are in your handout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26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A9B5-447D-424D-86DA-92FE1131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593A3-2F6C-457A-898E-22E5535CC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https://www.youtube.com/watch?v=xLoK5rOl8Qk&amp;t=95s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6714E-A0B0-4790-8473-C8083A82C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917" y="3565415"/>
            <a:ext cx="5273877" cy="29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8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17E7-0F22-4971-B07C-49AC958F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Breathing techniques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53C85E-4684-49C9-8BB5-78F231F5C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990" y="2256154"/>
            <a:ext cx="4429556" cy="3611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90F52-AE10-4733-9112-99234EF49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764" y="2172710"/>
            <a:ext cx="3768581" cy="37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198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103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Schoolbook</vt:lpstr>
      <vt:lpstr>Trebuchet MS</vt:lpstr>
      <vt:lpstr>Wingdings 3</vt:lpstr>
      <vt:lpstr>Facet</vt:lpstr>
      <vt:lpstr>Looking after your families well-being </vt:lpstr>
      <vt:lpstr>Looking after yourself </vt:lpstr>
      <vt:lpstr>What do you do to de-stress? </vt:lpstr>
      <vt:lpstr>Protecting your well-being ideas </vt:lpstr>
      <vt:lpstr>What help is available? </vt:lpstr>
      <vt:lpstr>Your children’s well-being </vt:lpstr>
      <vt:lpstr>Happiness boxes</vt:lpstr>
      <vt:lpstr>Mindfulness </vt:lpstr>
      <vt:lpstr>Breathing techniques </vt:lpstr>
      <vt:lpstr>Older siblings </vt:lpstr>
      <vt:lpstr>Any concerns?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after your families well-being</dc:title>
  <dc:creator>Samantha Battersby</dc:creator>
  <cp:lastModifiedBy>Samantha Battersby</cp:lastModifiedBy>
  <cp:revision>5</cp:revision>
  <dcterms:created xsi:type="dcterms:W3CDTF">2023-05-24T06:12:53Z</dcterms:created>
  <dcterms:modified xsi:type="dcterms:W3CDTF">2023-05-24T07:17:35Z</dcterms:modified>
</cp:coreProperties>
</file>